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0" r:id="rId4"/>
    <p:sldId id="262" r:id="rId5"/>
    <p:sldId id="258" r:id="rId6"/>
    <p:sldId id="263" r:id="rId7"/>
    <p:sldId id="264" r:id="rId8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7006858-D4CC-4B10-B435-7A1992D006C7}">
          <p14:sldIdLst>
            <p14:sldId id="259"/>
            <p14:sldId id="257"/>
            <p14:sldId id="260"/>
            <p14:sldId id="262"/>
            <p14:sldId id="258"/>
            <p14:sldId id="263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888888"/>
    <a:srgbClr val="44CDE0"/>
    <a:srgbClr val="F7534F"/>
    <a:srgbClr val="E440CD"/>
    <a:srgbClr val="F87264"/>
    <a:srgbClr val="5E5E5E"/>
    <a:srgbClr val="777676"/>
    <a:srgbClr val="5B5B5B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BA446-D3D4-4D07-BBB4-45FD18A1B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50032A-4D64-46B0-A83E-071AA93790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0976E-C95F-4639-850D-E38352C1B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213A99-FF10-4C6A-99C0-C24A7635D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F609A2-9E2C-45D8-93ED-1A629ACF6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9423225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DC628-3059-402D-A834-43CB8EE9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11FBC5-6A38-4DF8-9EB6-BEBB2F1ED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BBCAE-AD32-4EE1-BCC0-F44779119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3D18C8-4D09-4246-9F6E-B5C177D4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A2735-0F95-4F1D-82BD-57E910DA5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574982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3A1AA-ED13-4DEF-981B-2173F6CFF3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753BB-3A91-40CE-A3D2-41F054EC8C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0BF34-BBC7-43DF-B337-49F70050B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374A5-798E-4CAB-80B8-802627B20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A61AF-B1DE-42FE-BD1A-E00B5E9C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08865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DEF14-AA7D-43C5-B2C1-A26C283F4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DB2D6-0D83-4F5D-A900-D5AD082DC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506FD-4CD6-41DC-9F06-A5E865D8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8264A-AAF3-4378-B462-214A32BD9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EB0FF-8700-461E-A9FA-A2E30DA79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41724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72F8-1327-43D4-84CB-3F36EC5F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CF39A-7F9E-482D-9C9C-7C78318A9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66225-D241-4D01-A122-327254A77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B699C-2A74-41E5-BC85-3F9EC22E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7EFBB-EF65-4749-BD21-34945B7A9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34778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C993F-8F9E-4F6E-A66D-BA865910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0D26F-84F5-4DA3-ACF0-D6E4DE554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873D9-6CC8-4D07-BBC2-91C88D736B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540F22-0F15-4723-BCE4-2418DDF9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5F212-4776-4646-9C52-0A6D7225E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21CC0-3CBB-4EDF-9FC4-9C4507844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46097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6BD9E-7595-4630-A179-3A4E118EE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EF35F-EB62-4853-8726-4B10A174CE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409C7-E9A9-426D-992B-13D4ED0A9F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5CABC2-4191-4A58-A357-56BCAA6636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9046A4-D301-484C-B60B-7CF2421AA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E93A3-BAE7-41FF-9FD6-B20121132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5BCA4-ECCF-4C02-88DF-3D8564B8B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D91DFB-27AC-4414-AEAE-D784233EC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8313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ACBD-0E0C-4014-B1AC-32AAB612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2C0976-299A-4833-AEED-FBA551EC7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E50EE-1CAB-416E-A4A1-C0545858D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EEC1E7-CFD9-4A2A-8D3D-03004125E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7723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B7153D-841F-40B3-B718-CEEDA3F01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79823B-71C7-4D78-8511-B67593E84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B1C1A-4033-4EF8-BB86-DEB69D8B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123735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42F1-7C4B-49A9-9B93-C7E9F029A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ABB7A-0AB9-4C68-87E5-D3160010DE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181A51-07F2-4713-AB7F-4286DDFC83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62B9A-A5A1-4FD8-897F-32EE8101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632B4A-582D-463A-B075-F39BFB9BE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2C2E1-1DF5-436A-8CE9-331E9AB5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40585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BB71B-E1CD-4033-9FDE-DD7E5E3BA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15B593-488A-4619-B400-42A4A0857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C7448F-A2C8-4050-A975-FA6CFF31D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82380-A934-4C9D-A075-834C9542C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5AD64A-0B36-482D-B837-3326A7C38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CD8189-8692-4EF3-8BFC-8C1EBFB44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91213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98A75-8C2B-4AB9-BE46-9561CC145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3A854-A28F-4E33-93D2-E1AD631A75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97DD0-D1F2-4E13-9E48-AC78F2F1FF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60EF41-0BD3-41E4-952D-28BD505A7017}" type="datetimeFigureOut">
              <a:rPr lang="en-DK" smtClean="0"/>
              <a:t>02/08/2020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2B7ED-E474-47CD-B85C-C44089080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BAF49-5F02-4B49-9E29-DFDB33BE9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0E9DB2-FE6B-43FF-925B-04E845CB5C0A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46220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20B0E8-3513-4384-96C9-F179F6D20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611"/>
            <a:ext cx="12192000" cy="5461142"/>
          </a:xfrm>
          <a:prstGeom prst="rect">
            <a:avLst/>
          </a:prstGeom>
        </p:spPr>
      </p:pic>
      <p:sp>
        <p:nvSpPr>
          <p:cNvPr id="6" name="Rectangle 94">
            <a:extLst>
              <a:ext uri="{FF2B5EF4-FFF2-40B4-BE49-F238E27FC236}">
                <a16:creationId xmlns:a16="http://schemas.microsoft.com/office/drawing/2014/main" id="{0EEA64BE-93BF-4AD0-ABA5-3F127F074A31}"/>
              </a:ext>
            </a:extLst>
          </p:cNvPr>
          <p:cNvSpPr/>
          <p:nvPr/>
        </p:nvSpPr>
        <p:spPr>
          <a:xfrm>
            <a:off x="8010862" y="5065119"/>
            <a:ext cx="590083" cy="437950"/>
          </a:xfrm>
          <a:custGeom>
            <a:avLst/>
            <a:gdLst>
              <a:gd name="connsiteX0" fmla="*/ 0 w 580101"/>
              <a:gd name="connsiteY0" fmla="*/ 0 h 421282"/>
              <a:gd name="connsiteX1" fmla="*/ 580101 w 580101"/>
              <a:gd name="connsiteY1" fmla="*/ 0 h 421282"/>
              <a:gd name="connsiteX2" fmla="*/ 580101 w 580101"/>
              <a:gd name="connsiteY2" fmla="*/ 421282 h 421282"/>
              <a:gd name="connsiteX3" fmla="*/ 0 w 580101"/>
              <a:gd name="connsiteY3" fmla="*/ 421282 h 421282"/>
              <a:gd name="connsiteX4" fmla="*/ 0 w 580101"/>
              <a:gd name="connsiteY4" fmla="*/ 0 h 421282"/>
              <a:gd name="connsiteX0" fmla="*/ 4762 w 580101"/>
              <a:gd name="connsiteY0" fmla="*/ 40481 h 421282"/>
              <a:gd name="connsiteX1" fmla="*/ 580101 w 580101"/>
              <a:gd name="connsiteY1" fmla="*/ 0 h 421282"/>
              <a:gd name="connsiteX2" fmla="*/ 580101 w 580101"/>
              <a:gd name="connsiteY2" fmla="*/ 421282 h 421282"/>
              <a:gd name="connsiteX3" fmla="*/ 0 w 580101"/>
              <a:gd name="connsiteY3" fmla="*/ 421282 h 421282"/>
              <a:gd name="connsiteX4" fmla="*/ 4762 w 580101"/>
              <a:gd name="connsiteY4" fmla="*/ 40481 h 421282"/>
              <a:gd name="connsiteX0" fmla="*/ 2381 w 580101"/>
              <a:gd name="connsiteY0" fmla="*/ 47625 h 421282"/>
              <a:gd name="connsiteX1" fmla="*/ 580101 w 580101"/>
              <a:gd name="connsiteY1" fmla="*/ 0 h 421282"/>
              <a:gd name="connsiteX2" fmla="*/ 580101 w 580101"/>
              <a:gd name="connsiteY2" fmla="*/ 421282 h 421282"/>
              <a:gd name="connsiteX3" fmla="*/ 0 w 580101"/>
              <a:gd name="connsiteY3" fmla="*/ 421282 h 421282"/>
              <a:gd name="connsiteX4" fmla="*/ 2381 w 580101"/>
              <a:gd name="connsiteY4" fmla="*/ 47625 h 421282"/>
              <a:gd name="connsiteX0" fmla="*/ 2381 w 584864"/>
              <a:gd name="connsiteY0" fmla="*/ 47625 h 421282"/>
              <a:gd name="connsiteX1" fmla="*/ 580101 w 584864"/>
              <a:gd name="connsiteY1" fmla="*/ 0 h 421282"/>
              <a:gd name="connsiteX2" fmla="*/ 584864 w 584864"/>
              <a:gd name="connsiteY2" fmla="*/ 349844 h 421282"/>
              <a:gd name="connsiteX3" fmla="*/ 0 w 584864"/>
              <a:gd name="connsiteY3" fmla="*/ 421282 h 421282"/>
              <a:gd name="connsiteX4" fmla="*/ 2381 w 584864"/>
              <a:gd name="connsiteY4" fmla="*/ 47625 h 421282"/>
              <a:gd name="connsiteX0" fmla="*/ 2381 w 584864"/>
              <a:gd name="connsiteY0" fmla="*/ 47625 h 421282"/>
              <a:gd name="connsiteX1" fmla="*/ 580101 w 584864"/>
              <a:gd name="connsiteY1" fmla="*/ 0 h 421282"/>
              <a:gd name="connsiteX2" fmla="*/ 584864 w 584864"/>
              <a:gd name="connsiteY2" fmla="*/ 340319 h 421282"/>
              <a:gd name="connsiteX3" fmla="*/ 0 w 584864"/>
              <a:gd name="connsiteY3" fmla="*/ 421282 h 421282"/>
              <a:gd name="connsiteX4" fmla="*/ 2381 w 584864"/>
              <a:gd name="connsiteY4" fmla="*/ 47625 h 421282"/>
              <a:gd name="connsiteX0" fmla="*/ 2381 w 582482"/>
              <a:gd name="connsiteY0" fmla="*/ 47625 h 421282"/>
              <a:gd name="connsiteX1" fmla="*/ 580101 w 582482"/>
              <a:gd name="connsiteY1" fmla="*/ 0 h 421282"/>
              <a:gd name="connsiteX2" fmla="*/ 582482 w 582482"/>
              <a:gd name="connsiteY2" fmla="*/ 323651 h 421282"/>
              <a:gd name="connsiteX3" fmla="*/ 0 w 582482"/>
              <a:gd name="connsiteY3" fmla="*/ 421282 h 421282"/>
              <a:gd name="connsiteX4" fmla="*/ 2381 w 582482"/>
              <a:gd name="connsiteY4" fmla="*/ 47625 h 421282"/>
              <a:gd name="connsiteX0" fmla="*/ 4762 w 584863"/>
              <a:gd name="connsiteY0" fmla="*/ 47625 h 430807"/>
              <a:gd name="connsiteX1" fmla="*/ 582482 w 584863"/>
              <a:gd name="connsiteY1" fmla="*/ 0 h 430807"/>
              <a:gd name="connsiteX2" fmla="*/ 584863 w 584863"/>
              <a:gd name="connsiteY2" fmla="*/ 323651 h 430807"/>
              <a:gd name="connsiteX3" fmla="*/ 0 w 584863"/>
              <a:gd name="connsiteY3" fmla="*/ 430807 h 430807"/>
              <a:gd name="connsiteX4" fmla="*/ 4762 w 584863"/>
              <a:gd name="connsiteY4" fmla="*/ 47625 h 430807"/>
              <a:gd name="connsiteX0" fmla="*/ 4762 w 587244"/>
              <a:gd name="connsiteY0" fmla="*/ 47625 h 430807"/>
              <a:gd name="connsiteX1" fmla="*/ 582482 w 587244"/>
              <a:gd name="connsiteY1" fmla="*/ 0 h 430807"/>
              <a:gd name="connsiteX2" fmla="*/ 587244 w 587244"/>
              <a:gd name="connsiteY2" fmla="*/ 316507 h 430807"/>
              <a:gd name="connsiteX3" fmla="*/ 0 w 587244"/>
              <a:gd name="connsiteY3" fmla="*/ 430807 h 430807"/>
              <a:gd name="connsiteX4" fmla="*/ 4762 w 587244"/>
              <a:gd name="connsiteY4" fmla="*/ 47625 h 430807"/>
              <a:gd name="connsiteX0" fmla="*/ 458 w 587702"/>
              <a:gd name="connsiteY0" fmla="*/ 40481 h 430807"/>
              <a:gd name="connsiteX1" fmla="*/ 582940 w 587702"/>
              <a:gd name="connsiteY1" fmla="*/ 0 h 430807"/>
              <a:gd name="connsiteX2" fmla="*/ 587702 w 587702"/>
              <a:gd name="connsiteY2" fmla="*/ 316507 h 430807"/>
              <a:gd name="connsiteX3" fmla="*/ 458 w 587702"/>
              <a:gd name="connsiteY3" fmla="*/ 430807 h 430807"/>
              <a:gd name="connsiteX4" fmla="*/ 458 w 587702"/>
              <a:gd name="connsiteY4" fmla="*/ 40481 h 430807"/>
              <a:gd name="connsiteX0" fmla="*/ 458 w 590083"/>
              <a:gd name="connsiteY0" fmla="*/ 40481 h 430807"/>
              <a:gd name="connsiteX1" fmla="*/ 582940 w 590083"/>
              <a:gd name="connsiteY1" fmla="*/ 0 h 430807"/>
              <a:gd name="connsiteX2" fmla="*/ 590083 w 590083"/>
              <a:gd name="connsiteY2" fmla="*/ 321270 h 430807"/>
              <a:gd name="connsiteX3" fmla="*/ 458 w 590083"/>
              <a:gd name="connsiteY3" fmla="*/ 430807 h 430807"/>
              <a:gd name="connsiteX4" fmla="*/ 458 w 590083"/>
              <a:gd name="connsiteY4" fmla="*/ 40481 h 430807"/>
              <a:gd name="connsiteX0" fmla="*/ 458 w 590083"/>
              <a:gd name="connsiteY0" fmla="*/ 47624 h 437950"/>
              <a:gd name="connsiteX1" fmla="*/ 585322 w 590083"/>
              <a:gd name="connsiteY1" fmla="*/ 0 h 437950"/>
              <a:gd name="connsiteX2" fmla="*/ 590083 w 590083"/>
              <a:gd name="connsiteY2" fmla="*/ 328413 h 437950"/>
              <a:gd name="connsiteX3" fmla="*/ 458 w 590083"/>
              <a:gd name="connsiteY3" fmla="*/ 437950 h 437950"/>
              <a:gd name="connsiteX4" fmla="*/ 458 w 590083"/>
              <a:gd name="connsiteY4" fmla="*/ 47624 h 43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0083" h="437950">
                <a:moveTo>
                  <a:pt x="458" y="47624"/>
                </a:moveTo>
                <a:lnTo>
                  <a:pt x="585322" y="0"/>
                </a:lnTo>
                <a:cubicBezTo>
                  <a:pt x="586910" y="116615"/>
                  <a:pt x="588495" y="211798"/>
                  <a:pt x="590083" y="328413"/>
                </a:cubicBezTo>
                <a:lnTo>
                  <a:pt x="458" y="437950"/>
                </a:lnTo>
                <a:cubicBezTo>
                  <a:pt x="2045" y="311016"/>
                  <a:pt x="-1129" y="174558"/>
                  <a:pt x="458" y="47624"/>
                </a:cubicBezTo>
                <a:close/>
              </a:path>
            </a:pathLst>
          </a:custGeom>
          <a:solidFill>
            <a:srgbClr val="5E5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7" name="Rectangle 92">
            <a:extLst>
              <a:ext uri="{FF2B5EF4-FFF2-40B4-BE49-F238E27FC236}">
                <a16:creationId xmlns:a16="http://schemas.microsoft.com/office/drawing/2014/main" id="{2F1705D7-36AB-4E61-A695-E61C6E36D992}"/>
              </a:ext>
            </a:extLst>
          </p:cNvPr>
          <p:cNvSpPr/>
          <p:nvPr/>
        </p:nvSpPr>
        <p:spPr>
          <a:xfrm>
            <a:off x="7258087" y="5057776"/>
            <a:ext cx="752180" cy="438149"/>
          </a:xfrm>
          <a:custGeom>
            <a:avLst/>
            <a:gdLst>
              <a:gd name="connsiteX0" fmla="*/ 0 w 787039"/>
              <a:gd name="connsiteY0" fmla="*/ 0 h 433387"/>
              <a:gd name="connsiteX1" fmla="*/ 787039 w 787039"/>
              <a:gd name="connsiteY1" fmla="*/ 0 h 433387"/>
              <a:gd name="connsiteX2" fmla="*/ 787039 w 787039"/>
              <a:gd name="connsiteY2" fmla="*/ 433387 h 433387"/>
              <a:gd name="connsiteX3" fmla="*/ 0 w 787039"/>
              <a:gd name="connsiteY3" fmla="*/ 433387 h 433387"/>
              <a:gd name="connsiteX4" fmla="*/ 0 w 787039"/>
              <a:gd name="connsiteY4" fmla="*/ 0 h 433387"/>
              <a:gd name="connsiteX0" fmla="*/ 0 w 787039"/>
              <a:gd name="connsiteY0" fmla="*/ 0 h 433387"/>
              <a:gd name="connsiteX1" fmla="*/ 787039 w 787039"/>
              <a:gd name="connsiteY1" fmla="*/ 0 h 433387"/>
              <a:gd name="connsiteX2" fmla="*/ 787039 w 787039"/>
              <a:gd name="connsiteY2" fmla="*/ 433387 h 433387"/>
              <a:gd name="connsiteX3" fmla="*/ 9525 w 787039"/>
              <a:gd name="connsiteY3" fmla="*/ 316706 h 433387"/>
              <a:gd name="connsiteX4" fmla="*/ 0 w 787039"/>
              <a:gd name="connsiteY4" fmla="*/ 0 h 433387"/>
              <a:gd name="connsiteX0" fmla="*/ 0 w 791801"/>
              <a:gd name="connsiteY0" fmla="*/ 0 h 433387"/>
              <a:gd name="connsiteX1" fmla="*/ 791801 w 791801"/>
              <a:gd name="connsiteY1" fmla="*/ 54769 h 433387"/>
              <a:gd name="connsiteX2" fmla="*/ 787039 w 791801"/>
              <a:gd name="connsiteY2" fmla="*/ 433387 h 433387"/>
              <a:gd name="connsiteX3" fmla="*/ 9525 w 791801"/>
              <a:gd name="connsiteY3" fmla="*/ 316706 h 433387"/>
              <a:gd name="connsiteX4" fmla="*/ 0 w 791801"/>
              <a:gd name="connsiteY4" fmla="*/ 0 h 433387"/>
              <a:gd name="connsiteX0" fmla="*/ 0 w 787205"/>
              <a:gd name="connsiteY0" fmla="*/ 0 h 433387"/>
              <a:gd name="connsiteX1" fmla="*/ 779895 w 787205"/>
              <a:gd name="connsiteY1" fmla="*/ 59532 h 433387"/>
              <a:gd name="connsiteX2" fmla="*/ 787039 w 787205"/>
              <a:gd name="connsiteY2" fmla="*/ 433387 h 433387"/>
              <a:gd name="connsiteX3" fmla="*/ 9525 w 787205"/>
              <a:gd name="connsiteY3" fmla="*/ 316706 h 433387"/>
              <a:gd name="connsiteX4" fmla="*/ 0 w 787205"/>
              <a:gd name="connsiteY4" fmla="*/ 0 h 433387"/>
              <a:gd name="connsiteX0" fmla="*/ 0 w 787106"/>
              <a:gd name="connsiteY0" fmla="*/ 0 h 433387"/>
              <a:gd name="connsiteX1" fmla="*/ 763226 w 787106"/>
              <a:gd name="connsiteY1" fmla="*/ 50007 h 433387"/>
              <a:gd name="connsiteX2" fmla="*/ 787039 w 787106"/>
              <a:gd name="connsiteY2" fmla="*/ 433387 h 433387"/>
              <a:gd name="connsiteX3" fmla="*/ 9525 w 787106"/>
              <a:gd name="connsiteY3" fmla="*/ 316706 h 433387"/>
              <a:gd name="connsiteX4" fmla="*/ 0 w 787106"/>
              <a:gd name="connsiteY4" fmla="*/ 0 h 433387"/>
              <a:gd name="connsiteX0" fmla="*/ 0 w 765896"/>
              <a:gd name="connsiteY0" fmla="*/ 0 h 428625"/>
              <a:gd name="connsiteX1" fmla="*/ 763226 w 765896"/>
              <a:gd name="connsiteY1" fmla="*/ 50007 h 428625"/>
              <a:gd name="connsiteX2" fmla="*/ 765608 w 765896"/>
              <a:gd name="connsiteY2" fmla="*/ 428625 h 428625"/>
              <a:gd name="connsiteX3" fmla="*/ 9525 w 765896"/>
              <a:gd name="connsiteY3" fmla="*/ 316706 h 428625"/>
              <a:gd name="connsiteX4" fmla="*/ 0 w 765896"/>
              <a:gd name="connsiteY4" fmla="*/ 0 h 428625"/>
              <a:gd name="connsiteX0" fmla="*/ 0 w 765896"/>
              <a:gd name="connsiteY0" fmla="*/ 0 h 428625"/>
              <a:gd name="connsiteX1" fmla="*/ 763226 w 765896"/>
              <a:gd name="connsiteY1" fmla="*/ 50007 h 428625"/>
              <a:gd name="connsiteX2" fmla="*/ 765608 w 765896"/>
              <a:gd name="connsiteY2" fmla="*/ 428625 h 428625"/>
              <a:gd name="connsiteX3" fmla="*/ 2296 w 765896"/>
              <a:gd name="connsiteY3" fmla="*/ 319087 h 428625"/>
              <a:gd name="connsiteX4" fmla="*/ 0 w 765896"/>
              <a:gd name="connsiteY4" fmla="*/ 0 h 428625"/>
              <a:gd name="connsiteX0" fmla="*/ 0 w 763226"/>
              <a:gd name="connsiteY0" fmla="*/ 0 h 433387"/>
              <a:gd name="connsiteX1" fmla="*/ 763226 w 763226"/>
              <a:gd name="connsiteY1" fmla="*/ 50007 h 433387"/>
              <a:gd name="connsiteX2" fmla="*/ 760789 w 763226"/>
              <a:gd name="connsiteY2" fmla="*/ 433387 h 433387"/>
              <a:gd name="connsiteX3" fmla="*/ 2296 w 763226"/>
              <a:gd name="connsiteY3" fmla="*/ 319087 h 433387"/>
              <a:gd name="connsiteX4" fmla="*/ 0 w 763226"/>
              <a:gd name="connsiteY4" fmla="*/ 0 h 433387"/>
              <a:gd name="connsiteX0" fmla="*/ 323 w 761139"/>
              <a:gd name="connsiteY0" fmla="*/ 0 h 438149"/>
              <a:gd name="connsiteX1" fmla="*/ 761139 w 761139"/>
              <a:gd name="connsiteY1" fmla="*/ 54769 h 438149"/>
              <a:gd name="connsiteX2" fmla="*/ 758702 w 761139"/>
              <a:gd name="connsiteY2" fmla="*/ 438149 h 438149"/>
              <a:gd name="connsiteX3" fmla="*/ 209 w 761139"/>
              <a:gd name="connsiteY3" fmla="*/ 323849 h 438149"/>
              <a:gd name="connsiteX4" fmla="*/ 323 w 761139"/>
              <a:gd name="connsiteY4" fmla="*/ 0 h 438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1139" h="438149">
                <a:moveTo>
                  <a:pt x="323" y="0"/>
                </a:moveTo>
                <a:lnTo>
                  <a:pt x="761139" y="54769"/>
                </a:lnTo>
                <a:cubicBezTo>
                  <a:pt x="759552" y="180975"/>
                  <a:pt x="760289" y="311943"/>
                  <a:pt x="758702" y="438149"/>
                </a:cubicBezTo>
                <a:lnTo>
                  <a:pt x="209" y="323849"/>
                </a:lnTo>
                <a:cubicBezTo>
                  <a:pt x="-556" y="217487"/>
                  <a:pt x="1088" y="106362"/>
                  <a:pt x="323" y="0"/>
                </a:cubicBezTo>
                <a:close/>
              </a:path>
            </a:pathLst>
          </a:custGeom>
          <a:gradFill flip="none" rotWithShape="1">
            <a:gsLst>
              <a:gs pos="0">
                <a:srgbClr val="5B5B5B"/>
              </a:gs>
              <a:gs pos="100000">
                <a:srgbClr val="77767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8" name="Rectangle 101">
            <a:extLst>
              <a:ext uri="{FF2B5EF4-FFF2-40B4-BE49-F238E27FC236}">
                <a16:creationId xmlns:a16="http://schemas.microsoft.com/office/drawing/2014/main" id="{45489193-89E0-4FF2-97D5-E5F38A9F6406}"/>
              </a:ext>
            </a:extLst>
          </p:cNvPr>
          <p:cNvSpPr/>
          <p:nvPr/>
        </p:nvSpPr>
        <p:spPr>
          <a:xfrm>
            <a:off x="7277375" y="5026819"/>
            <a:ext cx="1320653" cy="76674"/>
          </a:xfrm>
          <a:custGeom>
            <a:avLst/>
            <a:gdLst>
              <a:gd name="connsiteX0" fmla="*/ 0 w 1334940"/>
              <a:gd name="connsiteY0" fmla="*/ 0 h 45719"/>
              <a:gd name="connsiteX1" fmla="*/ 1334940 w 1334940"/>
              <a:gd name="connsiteY1" fmla="*/ 0 h 45719"/>
              <a:gd name="connsiteX2" fmla="*/ 1334940 w 1334940"/>
              <a:gd name="connsiteY2" fmla="*/ 45719 h 45719"/>
              <a:gd name="connsiteX3" fmla="*/ 0 w 1334940"/>
              <a:gd name="connsiteY3" fmla="*/ 45719 h 45719"/>
              <a:gd name="connsiteX4" fmla="*/ 0 w 1334940"/>
              <a:gd name="connsiteY4" fmla="*/ 0 h 45719"/>
              <a:gd name="connsiteX0" fmla="*/ 0 w 1334940"/>
              <a:gd name="connsiteY0" fmla="*/ 0 h 62387"/>
              <a:gd name="connsiteX1" fmla="*/ 1334940 w 1334940"/>
              <a:gd name="connsiteY1" fmla="*/ 0 h 62387"/>
              <a:gd name="connsiteX2" fmla="*/ 1334940 w 1334940"/>
              <a:gd name="connsiteY2" fmla="*/ 45719 h 62387"/>
              <a:gd name="connsiteX3" fmla="*/ 747712 w 1334940"/>
              <a:gd name="connsiteY3" fmla="*/ 62387 h 62387"/>
              <a:gd name="connsiteX4" fmla="*/ 0 w 1334940"/>
              <a:gd name="connsiteY4" fmla="*/ 0 h 62387"/>
              <a:gd name="connsiteX0" fmla="*/ 0 w 1334940"/>
              <a:gd name="connsiteY0" fmla="*/ 11906 h 74293"/>
              <a:gd name="connsiteX1" fmla="*/ 725340 w 1334940"/>
              <a:gd name="connsiteY1" fmla="*/ 0 h 74293"/>
              <a:gd name="connsiteX2" fmla="*/ 1334940 w 1334940"/>
              <a:gd name="connsiteY2" fmla="*/ 57625 h 74293"/>
              <a:gd name="connsiteX3" fmla="*/ 747712 w 1334940"/>
              <a:gd name="connsiteY3" fmla="*/ 74293 h 74293"/>
              <a:gd name="connsiteX4" fmla="*/ 0 w 1334940"/>
              <a:gd name="connsiteY4" fmla="*/ 11906 h 74293"/>
              <a:gd name="connsiteX0" fmla="*/ 0 w 1332559"/>
              <a:gd name="connsiteY0" fmla="*/ 11906 h 74293"/>
              <a:gd name="connsiteX1" fmla="*/ 725340 w 1332559"/>
              <a:gd name="connsiteY1" fmla="*/ 0 h 74293"/>
              <a:gd name="connsiteX2" fmla="*/ 1332559 w 1332559"/>
              <a:gd name="connsiteY2" fmla="*/ 40956 h 74293"/>
              <a:gd name="connsiteX3" fmla="*/ 747712 w 1332559"/>
              <a:gd name="connsiteY3" fmla="*/ 74293 h 74293"/>
              <a:gd name="connsiteX4" fmla="*/ 0 w 1332559"/>
              <a:gd name="connsiteY4" fmla="*/ 11906 h 74293"/>
              <a:gd name="connsiteX0" fmla="*/ 0 w 1323034"/>
              <a:gd name="connsiteY0" fmla="*/ 21431 h 74293"/>
              <a:gd name="connsiteX1" fmla="*/ 715815 w 1323034"/>
              <a:gd name="connsiteY1" fmla="*/ 0 h 74293"/>
              <a:gd name="connsiteX2" fmla="*/ 1323034 w 1323034"/>
              <a:gd name="connsiteY2" fmla="*/ 40956 h 74293"/>
              <a:gd name="connsiteX3" fmla="*/ 738187 w 1323034"/>
              <a:gd name="connsiteY3" fmla="*/ 74293 h 74293"/>
              <a:gd name="connsiteX4" fmla="*/ 0 w 1323034"/>
              <a:gd name="connsiteY4" fmla="*/ 21431 h 74293"/>
              <a:gd name="connsiteX0" fmla="*/ 0 w 1323034"/>
              <a:gd name="connsiteY0" fmla="*/ 21431 h 79056"/>
              <a:gd name="connsiteX1" fmla="*/ 715815 w 1323034"/>
              <a:gd name="connsiteY1" fmla="*/ 0 h 79056"/>
              <a:gd name="connsiteX2" fmla="*/ 1323034 w 1323034"/>
              <a:gd name="connsiteY2" fmla="*/ 40956 h 79056"/>
              <a:gd name="connsiteX3" fmla="*/ 750094 w 1323034"/>
              <a:gd name="connsiteY3" fmla="*/ 79056 h 79056"/>
              <a:gd name="connsiteX4" fmla="*/ 0 w 1323034"/>
              <a:gd name="connsiteY4" fmla="*/ 21431 h 79056"/>
              <a:gd name="connsiteX0" fmla="*/ 0 w 1323034"/>
              <a:gd name="connsiteY0" fmla="*/ 21431 h 79056"/>
              <a:gd name="connsiteX1" fmla="*/ 715815 w 1323034"/>
              <a:gd name="connsiteY1" fmla="*/ 0 h 79056"/>
              <a:gd name="connsiteX2" fmla="*/ 1323034 w 1323034"/>
              <a:gd name="connsiteY2" fmla="*/ 40956 h 79056"/>
              <a:gd name="connsiteX3" fmla="*/ 750094 w 1323034"/>
              <a:gd name="connsiteY3" fmla="*/ 79056 h 79056"/>
              <a:gd name="connsiteX4" fmla="*/ 0 w 1323034"/>
              <a:gd name="connsiteY4" fmla="*/ 21431 h 79056"/>
              <a:gd name="connsiteX0" fmla="*/ 0 w 1320653"/>
              <a:gd name="connsiteY0" fmla="*/ 21431 h 79056"/>
              <a:gd name="connsiteX1" fmla="*/ 713434 w 1320653"/>
              <a:gd name="connsiteY1" fmla="*/ 0 h 79056"/>
              <a:gd name="connsiteX2" fmla="*/ 1320653 w 1320653"/>
              <a:gd name="connsiteY2" fmla="*/ 40956 h 79056"/>
              <a:gd name="connsiteX3" fmla="*/ 747713 w 1320653"/>
              <a:gd name="connsiteY3" fmla="*/ 79056 h 79056"/>
              <a:gd name="connsiteX4" fmla="*/ 0 w 1320653"/>
              <a:gd name="connsiteY4" fmla="*/ 21431 h 79056"/>
              <a:gd name="connsiteX0" fmla="*/ 0 w 1320653"/>
              <a:gd name="connsiteY0" fmla="*/ 21431 h 79056"/>
              <a:gd name="connsiteX1" fmla="*/ 715815 w 1320653"/>
              <a:gd name="connsiteY1" fmla="*/ 0 h 79056"/>
              <a:gd name="connsiteX2" fmla="*/ 1320653 w 1320653"/>
              <a:gd name="connsiteY2" fmla="*/ 40956 h 79056"/>
              <a:gd name="connsiteX3" fmla="*/ 747713 w 1320653"/>
              <a:gd name="connsiteY3" fmla="*/ 79056 h 79056"/>
              <a:gd name="connsiteX4" fmla="*/ 0 w 1320653"/>
              <a:gd name="connsiteY4" fmla="*/ 21431 h 79056"/>
              <a:gd name="connsiteX0" fmla="*/ 0 w 1320653"/>
              <a:gd name="connsiteY0" fmla="*/ 23812 h 81437"/>
              <a:gd name="connsiteX1" fmla="*/ 706290 w 1320653"/>
              <a:gd name="connsiteY1" fmla="*/ 0 h 81437"/>
              <a:gd name="connsiteX2" fmla="*/ 1320653 w 1320653"/>
              <a:gd name="connsiteY2" fmla="*/ 43337 h 81437"/>
              <a:gd name="connsiteX3" fmla="*/ 747713 w 1320653"/>
              <a:gd name="connsiteY3" fmla="*/ 81437 h 81437"/>
              <a:gd name="connsiteX4" fmla="*/ 0 w 1320653"/>
              <a:gd name="connsiteY4" fmla="*/ 23812 h 81437"/>
              <a:gd name="connsiteX0" fmla="*/ 0 w 1320653"/>
              <a:gd name="connsiteY0" fmla="*/ 23812 h 76674"/>
              <a:gd name="connsiteX1" fmla="*/ 706290 w 1320653"/>
              <a:gd name="connsiteY1" fmla="*/ 0 h 76674"/>
              <a:gd name="connsiteX2" fmla="*/ 1320653 w 1320653"/>
              <a:gd name="connsiteY2" fmla="*/ 43337 h 76674"/>
              <a:gd name="connsiteX3" fmla="*/ 752475 w 1320653"/>
              <a:gd name="connsiteY3" fmla="*/ 76674 h 76674"/>
              <a:gd name="connsiteX4" fmla="*/ 0 w 1320653"/>
              <a:gd name="connsiteY4" fmla="*/ 23812 h 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653" h="76674">
                <a:moveTo>
                  <a:pt x="0" y="23812"/>
                </a:moveTo>
                <a:lnTo>
                  <a:pt x="706290" y="0"/>
                </a:lnTo>
                <a:lnTo>
                  <a:pt x="1320653" y="43337"/>
                </a:lnTo>
                <a:lnTo>
                  <a:pt x="752475" y="76674"/>
                </a:lnTo>
                <a:lnTo>
                  <a:pt x="0" y="23812"/>
                </a:lnTo>
                <a:close/>
              </a:path>
            </a:pathLst>
          </a:custGeom>
          <a:gradFill>
            <a:gsLst>
              <a:gs pos="77000">
                <a:srgbClr val="F9F9F9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CE08600-4BC8-4971-9079-C3DD11240382}"/>
              </a:ext>
            </a:extLst>
          </p:cNvPr>
          <p:cNvGrpSpPr/>
          <p:nvPr/>
        </p:nvGrpSpPr>
        <p:grpSpPr>
          <a:xfrm>
            <a:off x="7256025" y="5026026"/>
            <a:ext cx="1347431" cy="474662"/>
            <a:chOff x="7256025" y="5026026"/>
            <a:chExt cx="1347431" cy="47466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5FE3B34-56DD-4C17-B92C-2306B74FD5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6558" y="5068075"/>
              <a:ext cx="591342" cy="42752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3FBB390-2EDB-4185-A1F3-118AA7CDE0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10525" y="5398295"/>
              <a:ext cx="584867" cy="102393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1390489-EF9F-416E-B17F-14A01804F2D0}"/>
                </a:ext>
              </a:extLst>
            </p:cNvPr>
            <p:cNvCxnSpPr>
              <a:cxnSpLocks/>
            </p:cNvCxnSpPr>
            <p:nvPr/>
          </p:nvCxnSpPr>
          <p:spPr>
            <a:xfrm>
              <a:off x="8013700" y="5107781"/>
              <a:ext cx="0" cy="388144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C43541-676F-42B5-A580-8A51D3B743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8051" y="5386190"/>
              <a:ext cx="754855" cy="112720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6003513-9969-4AF5-8A83-AA95FB4A2ADA}"/>
                </a:ext>
              </a:extLst>
            </p:cNvPr>
            <p:cNvCxnSpPr>
              <a:cxnSpLocks/>
            </p:cNvCxnSpPr>
            <p:nvPr/>
          </p:nvCxnSpPr>
          <p:spPr>
            <a:xfrm>
              <a:off x="7260431" y="5057775"/>
              <a:ext cx="0" cy="330993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9BB6D09-6D8F-4981-8B90-BCF2946FA29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256025" y="5055394"/>
              <a:ext cx="757677" cy="56356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7E1E43E-3305-4116-9DFA-CEE6EFBBE30B}"/>
                </a:ext>
              </a:extLst>
            </p:cNvPr>
            <p:cNvCxnSpPr>
              <a:cxnSpLocks/>
            </p:cNvCxnSpPr>
            <p:nvPr/>
          </p:nvCxnSpPr>
          <p:spPr>
            <a:xfrm>
              <a:off x="8597901" y="5062538"/>
              <a:ext cx="0" cy="338137"/>
            </a:xfrm>
            <a:prstGeom prst="line">
              <a:avLst/>
            </a:prstGeom>
            <a:ln w="9525">
              <a:solidFill>
                <a:srgbClr val="72727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53DB9A1-6E29-4492-9430-135F5FC2AE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58050" y="5026819"/>
              <a:ext cx="754856" cy="28575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FA674C0-724A-48B7-975C-9A5B7660CA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88301" y="5026026"/>
              <a:ext cx="615155" cy="41274"/>
            </a:xfrm>
            <a:prstGeom prst="line">
              <a:avLst/>
            </a:prstGeom>
            <a:ln w="9525">
              <a:solidFill>
                <a:srgbClr val="6262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270E777E-F9A6-4942-805C-6803A66B1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78" b="89968" l="5850" r="97461">
                        <a14:foregroundMark x1="5519" y1="70065" x2="5960" y2="59385"/>
                        <a14:foregroundMark x1="5960" y1="59385" x2="13687" y2="42395"/>
                        <a14:foregroundMark x1="13687" y1="42395" x2="19868" y2="38188"/>
                        <a14:foregroundMark x1="19868" y1="38188" x2="31567" y2="36084"/>
                        <a14:foregroundMark x1="31567" y1="36084" x2="43488" y2="26214"/>
                        <a14:foregroundMark x1="43488" y1="26214" x2="53201" y2="15210"/>
                        <a14:foregroundMark x1="53201" y1="15210" x2="60044" y2="14725"/>
                        <a14:foregroundMark x1="60044" y1="14725" x2="62804" y2="15534"/>
                        <a14:foregroundMark x1="15011" y1="41586" x2="20088" y2="30744"/>
                        <a14:foregroundMark x1="30022" y1="38511" x2="23951" y2="35437"/>
                        <a14:foregroundMark x1="23951" y1="35437" x2="20971" y2="27832"/>
                        <a14:foregroundMark x1="20971" y1="27832" x2="15232" y2="30097"/>
                        <a14:foregroundMark x1="15232" y1="30097" x2="14128" y2="38511"/>
                        <a14:foregroundMark x1="14128" y1="38511" x2="15673" y2="44660"/>
                        <a14:foregroundMark x1="38631" y1="25405" x2="42163" y2="18123"/>
                        <a14:foregroundMark x1="42163" y1="18123" x2="53753" y2="8900"/>
                        <a14:foregroundMark x1="53753" y1="8900" x2="59272" y2="8576"/>
                        <a14:foregroundMark x1="59272" y1="8576" x2="65784" y2="9223"/>
                        <a14:foregroundMark x1="65784" y1="9223" x2="71192" y2="12783"/>
                        <a14:foregroundMark x1="71192" y1="12783" x2="84658" y2="33657"/>
                        <a14:foregroundMark x1="84658" y1="33657" x2="87307" y2="41424"/>
                        <a14:foregroundMark x1="87307" y1="41424" x2="85872" y2="49353"/>
                        <a14:foregroundMark x1="85872" y1="49353" x2="90066" y2="76537"/>
                        <a14:foregroundMark x1="90066" y1="76537" x2="94371" y2="83010"/>
                        <a14:foregroundMark x1="94371" y1="83010" x2="91611" y2="85113"/>
                        <a14:foregroundMark x1="90949" y1="43528" x2="90287" y2="35437"/>
                        <a14:foregroundMark x1="90287" y1="35437" x2="84879" y2="38026"/>
                        <a14:foregroundMark x1="84879" y1="38026" x2="84437" y2="39644"/>
                        <a14:foregroundMark x1="91832" y1="40453" x2="89294" y2="33010"/>
                        <a14:foregroundMark x1="89294" y1="33010" x2="86755" y2="35922"/>
                        <a14:foregroundMark x1="89735" y1="36570" x2="95143" y2="38835"/>
                        <a14:foregroundMark x1="95143" y1="38835" x2="91170" y2="45307"/>
                        <a14:foregroundMark x1="91170" y1="45307" x2="89183" y2="45955"/>
                        <a14:foregroundMark x1="42384" y1="15210" x2="59713" y2="7120"/>
                        <a14:foregroundMark x1="59713" y1="7120" x2="70861" y2="11650"/>
                        <a14:foregroundMark x1="70861" y1="11650" x2="74393" y2="14563"/>
                        <a14:foregroundMark x1="42494" y1="12945" x2="65453" y2="5178"/>
                        <a14:foregroundMark x1="65453" y1="5178" x2="72185" y2="7282"/>
                        <a14:foregroundMark x1="72185" y1="7282" x2="77815" y2="13592"/>
                        <a14:foregroundMark x1="92053" y1="46602" x2="95777" y2="39114"/>
                        <a14:foregroundMark x1="95811" y1="38673" x2="91832" y2="32524"/>
                        <a14:foregroundMark x1="91832" y1="32524" x2="87196" y2="38511"/>
                        <a14:foregroundMark x1="87196" y1="38511" x2="88521" y2="44984"/>
                        <a14:foregroundMark x1="90177" y1="33981" x2="95585" y2="31877"/>
                        <a14:foregroundMark x1="95585" y1="31877" x2="96137" y2="34402"/>
                        <a14:foregroundMark x1="95491" y1="42850" x2="91611" y2="47573"/>
                        <a14:foregroundMark x1="91611" y1="47573" x2="84327" y2="50000"/>
                        <a14:foregroundMark x1="29249" y1="37864" x2="33002" y2="44822"/>
                        <a14:foregroundMark x1="33002" y1="44822" x2="38079" y2="40453"/>
                        <a14:foregroundMark x1="38079" y1="40453" x2="40839" y2="31068"/>
                        <a14:foregroundMark x1="40839" y1="31068" x2="48234" y2="23463"/>
                        <a14:foregroundMark x1="23179" y1="48220" x2="28146" y2="52104"/>
                        <a14:foregroundMark x1="28146" y1="52104" x2="33775" y2="47249"/>
                        <a14:foregroundMark x1="33775" y1="47249" x2="34106" y2="46278"/>
                        <a14:foregroundMark x1="19095" y1="54531" x2="25276" y2="53722"/>
                        <a14:foregroundMark x1="25276" y1="53722" x2="24834" y2="57929"/>
                        <a14:foregroundMark x1="25828" y1="53398" x2="31678" y2="52589"/>
                        <a14:foregroundMark x1="31678" y1="52589" x2="35099" y2="45307"/>
                        <a14:foregroundMark x1="35099" y1="45307" x2="33002" y2="37702"/>
                        <a14:foregroundMark x1="33002" y1="37702" x2="32340" y2="37702"/>
                        <a14:foregroundMark x1="53863" y1="19579" x2="51325" y2="20874"/>
                        <a14:foregroundMark x1="88521" y1="88188" x2="94812" y2="86731"/>
                        <a14:foregroundMark x1="94812" y1="86731" x2="96799" y2="86893"/>
                        <a14:foregroundMark x1="93598" y1="84790" x2="95033" y2="88188"/>
                        <a14:foregroundMark x1="91611" y1="89968" x2="97130" y2="88188"/>
                        <a14:backgroundMark x1="38631" y1="7767" x2="50773" y2="971"/>
                        <a14:backgroundMark x1="79029" y1="3236" x2="86645" y2="10841"/>
                        <a14:backgroundMark x1="86645" y1="10841" x2="99448" y2="31715"/>
                        <a14:backgroundMark x1="98455" y1="28803" x2="97130" y2="46117"/>
                        <a14:backgroundMark x1="97130" y1="46117" x2="92826" y2="51294"/>
                        <a14:backgroundMark x1="92826" y1="51294" x2="93377" y2="59871"/>
                        <a14:backgroundMark x1="93377" y1="59871" x2="99890" y2="82362"/>
                        <a14:backgroundMark x1="80574" y1="7929" x2="68433" y2="0"/>
                        <a14:backgroundMark x1="69095" y1="647" x2="52649" y2="0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9391" y="4067961"/>
            <a:ext cx="1624990" cy="110843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8480FB-9C4A-4BAC-A7C8-F36CD8008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70588" y1="79167" x2="70588" y2="79167"/>
                        <a14:foregroundMark x1="58824" y1="62500" x2="58824" y2="62500"/>
                        <a14:foregroundMark x1="35294" y1="20833" x2="35294" y2="20833"/>
                        <a14:foregroundMark x1="47059" y1="50000" x2="47059" y2="50000"/>
                        <a14:foregroundMark x1="41176" y1="41667" x2="41176" y2="41667"/>
                        <a14:backgroundMark x1="69411" y1="20833" x2="94118" y2="33333"/>
                        <a14:backgroundMark x1="52941" y1="12500" x2="69411" y2="20833"/>
                        <a14:backgroundMark x1="17647" y1="87500" x2="17647" y2="87500"/>
                        <a14:backgroundMark x1="17647" y1="79167" x2="17647" y2="79167"/>
                        <a14:backgroundMark x1="23529" y1="70833" x2="23529" y2="70833"/>
                        <a14:backgroundMark x1="29412" y1="83333" x2="29412" y2="83333"/>
                      </a14:backgroundRemoval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78391" y="4345782"/>
            <a:ext cx="161925" cy="228600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B4431C-7D43-4416-A0B5-9429632D71F0}"/>
              </a:ext>
            </a:extLst>
          </p:cNvPr>
          <p:cNvCxnSpPr>
            <a:cxnSpLocks/>
            <a:endCxn id="30" idx="3"/>
          </p:cNvCxnSpPr>
          <p:nvPr/>
        </p:nvCxnSpPr>
        <p:spPr>
          <a:xfrm flipH="1">
            <a:off x="3726268" y="4473155"/>
            <a:ext cx="2331640" cy="1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B454FFD-08F3-49E2-AD80-DB195476E235}"/>
              </a:ext>
            </a:extLst>
          </p:cNvPr>
          <p:cNvCxnSpPr>
            <a:cxnSpLocks/>
            <a:endCxn id="31" idx="3"/>
          </p:cNvCxnSpPr>
          <p:nvPr/>
        </p:nvCxnSpPr>
        <p:spPr>
          <a:xfrm flipH="1">
            <a:off x="2467911" y="4893259"/>
            <a:ext cx="3151843" cy="1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F85E0F2-5446-451B-B5FA-570D3EAA8FED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7400925" y="3830177"/>
            <a:ext cx="1421002" cy="0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CFDD96-7DDD-4221-877D-6D33A2CABCC2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6267450" y="5874334"/>
            <a:ext cx="2554477" cy="0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AA85A2-FA73-4F27-B07C-C8EF28FA85FA}"/>
              </a:ext>
            </a:extLst>
          </p:cNvPr>
          <p:cNvCxnSpPr>
            <a:cxnSpLocks/>
          </p:cNvCxnSpPr>
          <p:nvPr/>
        </p:nvCxnSpPr>
        <p:spPr>
          <a:xfrm>
            <a:off x="6111741" y="1733550"/>
            <a:ext cx="0" cy="1104900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EE621-8E2C-43A6-92D3-189476D75102}"/>
              </a:ext>
            </a:extLst>
          </p:cNvPr>
          <p:cNvCxnSpPr>
            <a:cxnSpLocks/>
            <a:endCxn id="32" idx="3"/>
          </p:cNvCxnSpPr>
          <p:nvPr/>
        </p:nvCxnSpPr>
        <p:spPr>
          <a:xfrm flipH="1">
            <a:off x="3067434" y="2838450"/>
            <a:ext cx="3044316" cy="1"/>
          </a:xfrm>
          <a:prstGeom prst="line">
            <a:avLst/>
          </a:prstGeom>
          <a:ln w="19050">
            <a:solidFill>
              <a:srgbClr val="44CDE0"/>
            </a:solidFill>
            <a:head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75DA82B-219C-4C71-B90E-61BC24F7C724}"/>
              </a:ext>
            </a:extLst>
          </p:cNvPr>
          <p:cNvCxnSpPr>
            <a:cxnSpLocks/>
          </p:cNvCxnSpPr>
          <p:nvPr/>
        </p:nvCxnSpPr>
        <p:spPr>
          <a:xfrm>
            <a:off x="6267450" y="5264734"/>
            <a:ext cx="0" cy="609599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0059C2A-F225-4409-846F-2B0E7E02F73C}"/>
              </a:ext>
            </a:extLst>
          </p:cNvPr>
          <p:cNvCxnSpPr>
            <a:cxnSpLocks/>
          </p:cNvCxnSpPr>
          <p:nvPr/>
        </p:nvCxnSpPr>
        <p:spPr>
          <a:xfrm flipV="1">
            <a:off x="5619750" y="4886325"/>
            <a:ext cx="0" cy="416509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C2E44B-9100-4BA9-946F-6EB2F30470AE}"/>
              </a:ext>
            </a:extLst>
          </p:cNvPr>
          <p:cNvCxnSpPr>
            <a:cxnSpLocks/>
          </p:cNvCxnSpPr>
          <p:nvPr/>
        </p:nvCxnSpPr>
        <p:spPr>
          <a:xfrm flipV="1">
            <a:off x="7400925" y="3830176"/>
            <a:ext cx="0" cy="416509"/>
          </a:xfrm>
          <a:prstGeom prst="line">
            <a:avLst/>
          </a:prstGeom>
          <a:ln w="19050">
            <a:solidFill>
              <a:srgbClr val="44CDE0"/>
            </a:solidFill>
            <a:head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3AD5C36-B8CF-4C93-A697-231B521BD29F}"/>
              </a:ext>
            </a:extLst>
          </p:cNvPr>
          <p:cNvSpPr txBox="1"/>
          <p:nvPr/>
        </p:nvSpPr>
        <p:spPr>
          <a:xfrm>
            <a:off x="614271" y="4338170"/>
            <a:ext cx="3111997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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EMG sensors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(Delsys Trigno Avanti)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36085C-DE59-4776-88EE-851ABA65C44A}"/>
              </a:ext>
            </a:extLst>
          </p:cNvPr>
          <p:cNvSpPr txBox="1"/>
          <p:nvPr/>
        </p:nvSpPr>
        <p:spPr>
          <a:xfrm>
            <a:off x="614271" y="4758274"/>
            <a:ext cx="1853640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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F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orce plate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(Kislter)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ADB248-9FCA-4689-816D-644CB5C980D4}"/>
              </a:ext>
            </a:extLst>
          </p:cNvPr>
          <p:cNvSpPr txBox="1"/>
          <p:nvPr/>
        </p:nvSpPr>
        <p:spPr>
          <a:xfrm>
            <a:off x="614271" y="2703465"/>
            <a:ext cx="2453163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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Motion tracking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(Optitrack)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2AD845-C51C-49A4-B383-23F9E413A98E}"/>
              </a:ext>
            </a:extLst>
          </p:cNvPr>
          <p:cNvSpPr txBox="1"/>
          <p:nvPr/>
        </p:nvSpPr>
        <p:spPr>
          <a:xfrm>
            <a:off x="8821927" y="3695191"/>
            <a:ext cx="3031847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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Collaborative robot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(Franka Panda)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89B7B2-A50A-4F8A-B4F8-590652A870BC}"/>
              </a:ext>
            </a:extLst>
          </p:cNvPr>
          <p:cNvSpPr txBox="1"/>
          <p:nvPr/>
        </p:nvSpPr>
        <p:spPr>
          <a:xfrm>
            <a:off x="8821927" y="5739348"/>
            <a:ext cx="2539725" cy="269971"/>
          </a:xfrm>
          <a:prstGeom prst="rect">
            <a:avLst/>
          </a:prstGeom>
          <a:noFill/>
        </p:spPr>
        <p:txBody>
          <a:bodyPr wrap="none" lIns="36000" tIns="36000" rIns="36000" bIns="18000" rtlCol="0" anchor="ctr" anchorCtr="0">
            <a:spAutoFit/>
          </a:bodyPr>
          <a:lstStyle/>
          <a:p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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  <a:sym typeface="Wingdings" panose="05000000000000000000" pitchFamily="2" charset="2"/>
              </a:rPr>
              <a:t> </a:t>
            </a:r>
            <a:r>
              <a:rPr lang="en-US" sz="1400" noProof="1"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Insole force sensor </a:t>
            </a:r>
            <a:r>
              <a:rPr lang="en-US" sz="1400" noProof="1">
                <a:solidFill>
                  <a:schemeClr val="bg1">
                    <a:lumMod val="65000"/>
                  </a:schemeClr>
                </a:solidFill>
                <a:latin typeface="CMU Bright" panose="02000603000000000000" pitchFamily="2" charset="0"/>
                <a:ea typeface="CMU Bright" panose="02000603000000000000" pitchFamily="2" charset="0"/>
                <a:cs typeface="CMU Bright" panose="02000603000000000000" pitchFamily="2" charset="0"/>
              </a:rPr>
              <a:t>(Moticon)</a:t>
            </a:r>
          </a:p>
        </p:txBody>
      </p:sp>
    </p:spTree>
    <p:extLst>
      <p:ext uri="{BB962C8B-B14F-4D97-AF65-F5344CB8AC3E}">
        <p14:creationId xmlns:p14="http://schemas.microsoft.com/office/powerpoint/2010/main" val="212912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23B53-DAD7-4BCC-87A6-000B90DD5A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4" r="26485" b="2141"/>
          <a:stretch/>
        </p:blipFill>
        <p:spPr>
          <a:xfrm>
            <a:off x="2280648" y="1350627"/>
            <a:ext cx="7089856" cy="51088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755C9-BA4E-4EEC-9B82-CD2D94FCB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18"/>
          <a:stretch/>
        </p:blipFill>
        <p:spPr>
          <a:xfrm>
            <a:off x="2293334" y="327171"/>
            <a:ext cx="7077170" cy="130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C98F27-04E5-4F8F-82F4-5DD1F9A33683}"/>
              </a:ext>
            </a:extLst>
          </p:cNvPr>
          <p:cNvSpPr/>
          <p:nvPr/>
        </p:nvSpPr>
        <p:spPr>
          <a:xfrm>
            <a:off x="1672200" y="897624"/>
            <a:ext cx="4149764" cy="380440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A184A1-CEE8-48BF-9BF4-87DA4727F5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201" y="897623"/>
            <a:ext cx="4149764" cy="380440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4D8F3FA-9756-4ACD-861A-4D9FE5CDEF32}"/>
              </a:ext>
            </a:extLst>
          </p:cNvPr>
          <p:cNvGrpSpPr/>
          <p:nvPr/>
        </p:nvGrpSpPr>
        <p:grpSpPr>
          <a:xfrm>
            <a:off x="6370034" y="897624"/>
            <a:ext cx="4149764" cy="3804405"/>
            <a:chOff x="6370034" y="897624"/>
            <a:chExt cx="4149764" cy="38044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BD4EE8-7ECF-431C-85FD-BE0DD68498E8}"/>
                </a:ext>
              </a:extLst>
            </p:cNvPr>
            <p:cNvSpPr/>
            <p:nvPr/>
          </p:nvSpPr>
          <p:spPr>
            <a:xfrm>
              <a:off x="6370034" y="897624"/>
              <a:ext cx="4149764" cy="3804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098614F-DC50-4E31-A92E-D69DE72DE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2775" y="1648637"/>
              <a:ext cx="4144282" cy="2302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95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256812-E8E4-4556-8657-68B57A0F1157}"/>
              </a:ext>
            </a:extLst>
          </p:cNvPr>
          <p:cNvSpPr/>
          <p:nvPr/>
        </p:nvSpPr>
        <p:spPr>
          <a:xfrm>
            <a:off x="6753224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-5943600" ty="-82550" sx="92000" sy="9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77E60-8CF2-4B54-BF79-770DEE68BF17}"/>
              </a:ext>
            </a:extLst>
          </p:cNvPr>
          <p:cNvSpPr/>
          <p:nvPr/>
        </p:nvSpPr>
        <p:spPr>
          <a:xfrm>
            <a:off x="6753224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-520700" ty="-311150" sx="92000" sy="9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0A7E3E-AA03-4773-A2FD-B30C48BDEE21}"/>
              </a:ext>
            </a:extLst>
          </p:cNvPr>
          <p:cNvGrpSpPr/>
          <p:nvPr/>
        </p:nvGrpSpPr>
        <p:grpSpPr>
          <a:xfrm>
            <a:off x="657225" y="504825"/>
            <a:ext cx="4781551" cy="5848350"/>
            <a:chOff x="657225" y="504825"/>
            <a:chExt cx="4781551" cy="58483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C645B7-3FA1-48C9-8F2C-CB551FA52B10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3">
                <a:alphaModFix amt="75000"/>
              </a:blip>
              <a:srcRect/>
              <a:tile tx="-5943600" ty="-82550" sx="92000" sy="92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A835875-D871-4F0B-8A4A-421E33DB010E}"/>
                </a:ext>
              </a:extLst>
            </p:cNvPr>
            <p:cNvSpPr/>
            <p:nvPr/>
          </p:nvSpPr>
          <p:spPr>
            <a:xfrm>
              <a:off x="657225" y="504825"/>
              <a:ext cx="4781551" cy="5848350"/>
            </a:xfrm>
            <a:prstGeom prst="rect">
              <a:avLst/>
            </a:prstGeom>
            <a:blipFill dpi="0" rotWithShape="1">
              <a:blip r:embed="rId3">
                <a:alphaModFix amt="50000"/>
              </a:blip>
              <a:srcRect/>
              <a:tile tx="-520700" ty="-311150" sx="92000" sy="97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K"/>
            </a:p>
          </p:txBody>
        </p:sp>
      </p:grpSp>
    </p:spTree>
    <p:extLst>
      <p:ext uri="{BB962C8B-B14F-4D97-AF65-F5344CB8AC3E}">
        <p14:creationId xmlns:p14="http://schemas.microsoft.com/office/powerpoint/2010/main" val="2390090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1167422-86B0-44F5-A75A-77D1D0028412}"/>
              </a:ext>
            </a:extLst>
          </p:cNvPr>
          <p:cNvSpPr/>
          <p:nvPr/>
        </p:nvSpPr>
        <p:spPr>
          <a:xfrm>
            <a:off x="6753225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75000"/>
            </a:blip>
            <a:srcRect/>
            <a:tile tx="-5943600" ty="-82550" sx="92000" sy="9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711595-CD93-4849-9C0A-8E38A8515253}"/>
              </a:ext>
            </a:extLst>
          </p:cNvPr>
          <p:cNvSpPr/>
          <p:nvPr/>
        </p:nvSpPr>
        <p:spPr>
          <a:xfrm>
            <a:off x="6753225" y="504825"/>
            <a:ext cx="4781551" cy="584835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tile tx="-520700" ty="-311150" sx="92000" sy="9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256812-E8E4-4556-8657-68B57A0F1157}"/>
              </a:ext>
            </a:extLst>
          </p:cNvPr>
          <p:cNvSpPr/>
          <p:nvPr/>
        </p:nvSpPr>
        <p:spPr>
          <a:xfrm>
            <a:off x="657224" y="504825"/>
            <a:ext cx="4781551" cy="5848350"/>
          </a:xfrm>
          <a:prstGeom prst="rect">
            <a:avLst/>
          </a:prstGeom>
          <a:blipFill dpi="0" rotWithShape="1">
            <a:blip r:embed="rId3">
              <a:alphaModFix amt="75000"/>
            </a:blip>
            <a:srcRect/>
            <a:tile tx="-5943600" ty="-82550" sx="92000" sy="92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B77E60-8CF2-4B54-BF79-770DEE68BF17}"/>
              </a:ext>
            </a:extLst>
          </p:cNvPr>
          <p:cNvSpPr/>
          <p:nvPr/>
        </p:nvSpPr>
        <p:spPr>
          <a:xfrm>
            <a:off x="657224" y="504825"/>
            <a:ext cx="4781551" cy="584835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tile tx="-520700" ty="-311150" sx="92000" sy="97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504810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3BA5C0F-72F3-4F35-A13F-F58DC62F1985}"/>
              </a:ext>
            </a:extLst>
          </p:cNvPr>
          <p:cNvGrpSpPr/>
          <p:nvPr/>
        </p:nvGrpSpPr>
        <p:grpSpPr>
          <a:xfrm>
            <a:off x="305736" y="343788"/>
            <a:ext cx="11640145" cy="3228088"/>
            <a:chOff x="305736" y="343788"/>
            <a:chExt cx="11640145" cy="322808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C19CCF-1AF0-44F9-8BB5-6122A2220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736" y="343790"/>
              <a:ext cx="2639019" cy="322808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1CEA836-C823-42DF-8C8A-F367A61C1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6111" y="343790"/>
              <a:ext cx="2639019" cy="322808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2821D2-9348-43B0-A028-B65292B8A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6486" y="343790"/>
              <a:ext cx="2639019" cy="3228086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44CF2F9-D026-4D71-A1C2-11ED9D165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6861" y="343788"/>
              <a:ext cx="2639020" cy="3228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849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8C212-2173-4C87-8E40-F580255C01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1794" r="1491" b="4542"/>
          <a:stretch/>
        </p:blipFill>
        <p:spPr>
          <a:xfrm>
            <a:off x="882875" y="731873"/>
            <a:ext cx="4821639" cy="48216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7AF31-7521-4740-8AA9-7BC1CD08A5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-1659" r="533" b="7926"/>
          <a:stretch/>
        </p:blipFill>
        <p:spPr>
          <a:xfrm>
            <a:off x="6487488" y="731872"/>
            <a:ext cx="4821639" cy="4821639"/>
          </a:xfrm>
          <a:prstGeom prst="rect">
            <a:avLst/>
          </a:prstGeom>
          <a:solidFill>
            <a:srgbClr val="888888"/>
          </a:solidFill>
        </p:spPr>
      </p:pic>
    </p:spTree>
    <p:extLst>
      <p:ext uri="{BB962C8B-B14F-4D97-AF65-F5344CB8AC3E}">
        <p14:creationId xmlns:p14="http://schemas.microsoft.com/office/powerpoint/2010/main" val="1496165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34</Words>
  <Application>Microsoft Office PowerPoint</Application>
  <PresentationFormat>Widescreen</PresentationFormat>
  <Paragraphs>5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CMU Bright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</dc:creator>
  <cp:lastModifiedBy>Martin</cp:lastModifiedBy>
  <cp:revision>29</cp:revision>
  <dcterms:created xsi:type="dcterms:W3CDTF">2020-07-11T11:13:03Z</dcterms:created>
  <dcterms:modified xsi:type="dcterms:W3CDTF">2020-08-02T13:28:51Z</dcterms:modified>
</cp:coreProperties>
</file>